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6" r:id="rId9"/>
    <p:sldId id="265" r:id="rId10"/>
    <p:sldId id="267" r:id="rId11"/>
    <p:sldId id="271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challier@gerson-paris.com" TargetMode="External"/><Relationship Id="rId2" Type="http://schemas.openxmlformats.org/officeDocument/2006/relationships/hyperlink" Target="mailto:lroyer@gerson-paris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Réunion d’orientation Gerson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Lundi 8 janvier 2024</a:t>
            </a:r>
          </a:p>
        </p:txBody>
      </p:sp>
    </p:spTree>
    <p:extLst>
      <p:ext uri="{BB962C8B-B14F-4D97-AF65-F5344CB8AC3E}">
        <p14:creationId xmlns:p14="http://schemas.microsoft.com/office/powerpoint/2010/main" val="3874403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697" cy="3797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communs en Première et Terminale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 (en Première)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Philosophie (en Terminale)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 et EMC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 et LVB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 Scientifique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9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9127891" cy="704088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de spécialités à Gerson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873" y="2694940"/>
            <a:ext cx="6492756" cy="3416301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Spécialités en Première (4h) et 2 spécialités en Terminale (6h)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Première scientifique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Physique-Chimie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SVT (4h)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Première économique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Histoire-Géographie, Géopolitique et Sciences Politiques (4h)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23670" y="3093951"/>
            <a:ext cx="4988468" cy="3416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Terminale scientifique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(6h) et Physique-Chimie (6h)</a:t>
            </a: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SVT (6h) et Physique-Chimie (6h)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Terminale économique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(6h) et SES (6h)</a:t>
            </a: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(6h) et HGGSP (6h)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2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52680" cy="706964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de spécialités hors Gerson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697" cy="3797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Humanités, littérature et philosophie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Langues, littératures et cultures étrangères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Littérature, langues et cultures de l’Antiquité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Biologie écologie (uniquement dans les lycées agricoles)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spécialités les plus rares sont proposées dans quelques établissements par académie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52680" cy="706964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optionnels à Gerson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697" cy="3797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Première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LVC par le CNED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 (2h)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DNL (2h)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Anglais étoile (1h d’entraînement au thème anglais)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Terminale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complémentaires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expertes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Droit et grands enjeux du monde contemporain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enseignement parmi : LVC par le CNED, Latin (2h), DNL (2h), Anglais étoile (1h)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029" y="2539855"/>
            <a:ext cx="5454851" cy="2286000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troisième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85866" y="2539855"/>
            <a:ext cx="5105836" cy="228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enjeux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national du brevet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L’orientation</a:t>
            </a:r>
          </a:p>
        </p:txBody>
      </p:sp>
    </p:spTree>
    <p:extLst>
      <p:ext uri="{BB962C8B-B14F-4D97-AF65-F5344CB8AC3E}">
        <p14:creationId xmlns:p14="http://schemas.microsoft.com/office/powerpoint/2010/main" val="187415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3" y="3152140"/>
            <a:ext cx="8825659" cy="2491014"/>
          </a:xfrm>
        </p:spPr>
        <p:txBody>
          <a:bodyPr>
            <a:normAutofit lnSpcReduction="10000"/>
          </a:bodyPr>
          <a:lstStyle/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L’obtention du Diplôme National du Brevet avec mention</a:t>
            </a:r>
          </a:p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L’orientation pour l’entrée au lycée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générale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technologique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14214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National du Brevet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9005" y="2600963"/>
            <a:ext cx="6165669" cy="3416301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L’évaluation du socle commun durant l’année de troisième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400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champs de compétences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appréciations 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insuffisante 10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fragile 25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satisfaisante 40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très bonne maîtrise 50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L’option latin 20 points supplémentaires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2600963"/>
            <a:ext cx="5817326" cy="3537129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épreuves finales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L’oral d’EPI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100 points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5 </a:t>
            </a:r>
            <a:r>
              <a:rPr lang="fr-FR"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février 2024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minutes (10 minutes d’exposé et 15 minutes de questions)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épreuves écrites au mois de juin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 3h sur 100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2h sur 100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 et EMC 2h sur 50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(Physique-Chimie, SVT et Technologie) 2 épreuves sur les 3 enseignements de 1h sur 50 points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National du Brevet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Obtention du diplôme du brevet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Reçu à 400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assez bien à 480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bien à 560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très bien à 640 points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étapes du brevet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novembre inscription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février oral d’EPI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juin épreuves écrites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juillet résultats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septembre, octobre diplôme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L’orientation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57679" cy="3797300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Réflexion sur l’orientation entre la voie générale, technologique et professionnelle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2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Souhait d’orientation émis sur la fiche navette et réponse à porter sur la pertinence de ce choix par le conseil de classe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3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Choix d’orientation émis sur la fiche navette et proposition du conseil qui devient décision après accord de la famille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Interlocuteurs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Laurent Royer responsable des Troisièmes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lroyer@gerson-paris.com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Challier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responsable du BDI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cchallier@gerson-paris.com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029" y="2539855"/>
            <a:ext cx="5454851" cy="2286000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lycée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85865" y="2539855"/>
            <a:ext cx="5201631" cy="228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générale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générale et technologique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</a:t>
            </a:r>
          </a:p>
        </p:txBody>
      </p:sp>
    </p:spTree>
    <p:extLst>
      <p:ext uri="{BB962C8B-B14F-4D97-AF65-F5344CB8AC3E}">
        <p14:creationId xmlns:p14="http://schemas.microsoft.com/office/powerpoint/2010/main" val="163512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générale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communs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 (3h) et EMC (18h annuelle)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 et LVB (5h30)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(1h30)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Physique-Chimie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SVT (1h30)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(2h)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optionnels à Gerson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Langues et cultures de l’Antiquité (Latin 2h)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LVC par le CNED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européenne (2h)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2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générale ou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3" y="2621280"/>
            <a:ext cx="10749664" cy="39972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Après une seconde générale :</a:t>
            </a:r>
          </a:p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Baccalauréat général</a:t>
            </a:r>
          </a:p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Baccalauréats technologiques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Industrielles (STI2D)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Gestion (STMG)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la Santé et du Social (ST2S)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Laboratoire (STL)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la Musique et de la Danse (STMD)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l’Agronomie et du vivant (STAV)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Hôtellerie</a:t>
            </a:r>
          </a:p>
        </p:txBody>
      </p:sp>
    </p:spTree>
    <p:extLst>
      <p:ext uri="{BB962C8B-B14F-4D97-AF65-F5344CB8AC3E}">
        <p14:creationId xmlns:p14="http://schemas.microsoft.com/office/powerpoint/2010/main" val="30316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Salle Ion</Template>
  <TotalTime>501</TotalTime>
  <Words>694</Words>
  <Application>Microsoft Office PowerPoint</Application>
  <PresentationFormat>Grand écran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Salle d’ions</vt:lpstr>
      <vt:lpstr>Réunion d’orientation Gerson</vt:lpstr>
      <vt:lpstr>En troisième</vt:lpstr>
      <vt:lpstr>Les enjeux</vt:lpstr>
      <vt:lpstr>Diplôme National du Brevet</vt:lpstr>
      <vt:lpstr>Diplôme National du Brevet</vt:lpstr>
      <vt:lpstr>L’orientation</vt:lpstr>
      <vt:lpstr>Au lycée</vt:lpstr>
      <vt:lpstr>Seconde générale</vt:lpstr>
      <vt:lpstr>Voie générale ou technologique</vt:lpstr>
      <vt:lpstr>Enseignements</vt:lpstr>
      <vt:lpstr>Enseignements de spécialités à Gerson</vt:lpstr>
      <vt:lpstr>Enseignements de spécialités hors Gerson</vt:lpstr>
      <vt:lpstr>Enseignements optionnels à Gerson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d’orientation Gerson</dc:title>
  <dc:creator>Laurent Royer</dc:creator>
  <cp:lastModifiedBy>Laurent Royer</cp:lastModifiedBy>
  <cp:revision>31</cp:revision>
  <dcterms:created xsi:type="dcterms:W3CDTF">2023-08-29T15:25:33Z</dcterms:created>
  <dcterms:modified xsi:type="dcterms:W3CDTF">2024-01-08T14:22:09Z</dcterms:modified>
</cp:coreProperties>
</file>